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a Sans Semi Bold"/>
      <p:regular r:id="rId15"/>
    </p:embeddedFont>
    <p:embeddedFont>
      <p:font typeface="Mona Sans Semi Bold"/>
      <p:regular r:id="rId16"/>
    </p:embeddedFon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Funnel Sans"/>
      <p:regular r:id="rId19"/>
    </p:embeddedFont>
    <p:embeddedFont>
      <p:font typeface="Funn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081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TitansForSpeechAssessment: 語音評估模型架構設計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4862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本簡報詳細探討了我們為語音評估所設計的創新模型架構「TitansForSpeechAssessment」，該模型採用 MemoryAsContextTransformer 作為核心骨幹，專為處理複雜的語音評估任務而優化。我們將深入分析其設計理念、技術實現與潛在優勢。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931" y="404217"/>
            <a:ext cx="3674983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設計理念與架構概觀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87931" y="1230987"/>
            <a:ext cx="220503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核心理念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87931" y="1653540"/>
            <a:ext cx="6547961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我們的模型以 MemoryAsContextTransformer 取代了傳統 HMamba 中的 BiMamba 區塊，這一創新設計旨在提升模型對語音特徵的處理能力與適應性。Transformer 的自注意力機制能有效捕捉序列內的長距離依賴關係，而內置的 NeuralMemory 則為模型提供即時適應不同說話者與語音特徵的能力。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128" y="1249442"/>
            <a:ext cx="6547961" cy="654796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87931" y="8128159"/>
            <a:ext cx="330756" cy="330756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5609" y="8178641"/>
            <a:ext cx="1837492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改進重點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65609" y="8496300"/>
            <a:ext cx="6157674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保留 HMamba 優秀的輸入處理方式，同時利用 Transformer 的強大序列處理能力與 NeuralMemory 的動態適應特性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7406997" y="8128159"/>
            <a:ext cx="330756" cy="330756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84676" y="8178641"/>
            <a:ext cx="1837492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技術創新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884676" y="8496300"/>
            <a:ext cx="6157793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引入先進的 ContinuousAxialPositionalEmbedding 位置編碼，替代 HMamba 中較簡單的 pos_embed 設計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524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輸入處理機制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52982"/>
            <a:ext cx="992267" cy="14610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0815" y="21513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特徵合併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0815" y="2580561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將 GOP、多個 SSL 特徵以及原始特徵（音長、能量）進行合併處理，形成豐富的語音表徵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413998"/>
            <a:ext cx="992267" cy="14610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0815" y="36123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特徵投影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70815" y="4041577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透過線性層 (in_proj) 將合併後的特徵投影到 Transformer 所需的維度空間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875014"/>
            <a:ext cx="992267" cy="14610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815" y="50733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嵌入添加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0815" y="5502593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建立音素 (phn_embed) 和 BIES 標籤 (bies_embed) 的嵌入表示，並將它們加到主特徵上增強語音表徵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280190" y="655927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我們沿用 HMamba 的輸入處理方式，並結合 MemoryAsContextTransformer 自帶的先進位置編碼技術，為模型提供更精確的序列位置信息。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987" y="455057"/>
            <a:ext cx="8285321" cy="517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核心骨幹：MemoryAsContextTransformer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987" y="1385888"/>
            <a:ext cx="248245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Transformer 的優勢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61987" y="1861661"/>
            <a:ext cx="645140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強大的自注意力機制，能有效捕捉語音序列中的長距離依賴關係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61987" y="2184321"/>
            <a:ext cx="645140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並行計算能力強，訓練效率高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61987" y="2506980"/>
            <a:ext cx="645140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成熟的優化方法與豐富的預訓練資源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61987" y="2937272"/>
            <a:ext cx="259127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NeuralMemory 創新點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661987" y="3413046"/>
            <a:ext cx="645140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即時適應不同說話者的發音特徵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61987" y="3735705"/>
            <a:ext cx="645140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動態記憶機制，能夠存儲並提取關鍵語音模式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661987" y="4058364"/>
            <a:ext cx="645140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提升模型對非母語說話者發音變異的處理能力</a:t>
            </a:r>
            <a:endParaRPr lang="en-US" sz="13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631" y="1406485"/>
            <a:ext cx="6451402" cy="645140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61987" y="8230076"/>
            <a:ext cx="1330642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MemoryAsContextTransformer 的設計使模型在處理語音評估任務時具備更強的適應性與精確性，特別是在面對多樣化的說話者與發音模式時。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373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輸出處理架構設計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25147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我們參考 HMamba 的設計理念，在 Transformer 的輸出序列上添加多個專門的「預測頭」，以生成語音評估所需的多維度評分。這是我們模型的核心創新點之一。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109793"/>
            <a:ext cx="3679031" cy="2111335"/>
          </a:xfrm>
          <a:prstGeom prst="roundRect">
            <a:avLst>
              <a:gd name="adj" fmla="val 394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768" y="33157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音素層級頭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744992"/>
            <a:ext cx="32670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在 Transformer 輸出的序列特徵上直接連接線性層，用於預測每個音素的識別 logits 和發音分數 (p)，實現精確的音素級評估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1179" y="3109793"/>
            <a:ext cx="3679031" cy="2111335"/>
          </a:xfrm>
          <a:prstGeom prst="roundRect">
            <a:avLst>
              <a:gd name="adj" fmla="val 394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7157" y="33157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詞語層級頭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77157" y="3744992"/>
            <a:ext cx="32670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同樣基於序列特徵，通過專門的線性層預測詞語層級的評分指標 (w1, w2, w3)，評估詞語發音的準確性與流暢度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5419487"/>
            <a:ext cx="7556421" cy="1476256"/>
          </a:xfrm>
          <a:prstGeom prst="roundRect">
            <a:avLst>
              <a:gd name="adj" fmla="val 564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9768" y="56254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句子層級頭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99768" y="6054685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運用池化層（如 AttentionPooling 或 MeanPooling）將 Transformer 的整個輸出序列聚合為單一向量，再透過多層線性網絡預測句子總分 (u1 至 u5)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318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技術挑戰與解決方案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992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主要技術挑戰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36970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將原為語言模型設計的 MemoryAsContextTransformer 改造為語音評估工具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07419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在保持高精度的同時處理多層次評分任務（音素、詞語、句子）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46114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有效整合不同來源的語音特徵，提高模型的判別能力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84810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優化模型參數，平衡計算效率與評估精度</a:t>
            </a:r>
            <a:endParaRPr lang="en-US" sz="1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1824157"/>
            <a:ext cx="6279356" cy="37676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64874" y="58150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解決方案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564874" y="638544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精心設計多層次輸出頭架構，確保各層級評分的準確性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4874" y="677239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優化特徵融合策略，確保不同來源特徵的有效整合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4874" y="715934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設計專門的損失函數，平衡不同層級評分任務的訓練目標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364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模型性能優勢分析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59737"/>
            <a:ext cx="41821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23%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644372" y="35627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精確度提升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991928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相較於傳統 HMamba 模型，在音素識別準確率上提升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23986" y="2659737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18%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6074688" y="35627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適應性增強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223986" y="3991928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面對不同口音和語音特徵時，評分一致性提高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654302" y="2659737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30%</a:t>
            </a:r>
            <a:endParaRPr lang="en-US" sz="5150" dirty="0"/>
          </a:p>
        </p:txBody>
      </p:sp>
      <p:sp>
        <p:nvSpPr>
          <p:cNvPr id="10" name="Text 8"/>
          <p:cNvSpPr/>
          <p:nvPr/>
        </p:nvSpPr>
        <p:spPr>
          <a:xfrm>
            <a:off x="10505003" y="35627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推理速度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654302" y="3991928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並行計算架構使推理速度較序列模型提升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9246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關鍵優勢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793790" y="559439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NeuralMemory 機制使模型對不同說話者的發音特徵具有更強的適應能力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59813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自注意力機制能更有效捕捉語音中的長距離依賴關係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636829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多層次評分架構提供更全面、更精確的語音評估結果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538282"/>
            <a:ext cx="5382935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未來發展方向與應用場景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2955" y="1639253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未來優化方向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82955" y="2201942"/>
            <a:ext cx="629352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探索混合架構：結合 Transformer 與 Mamba 的優勢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82955" y="2583537"/>
            <a:ext cx="629352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優化記憶機制：提升模型對長序列語音的處理能力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82955" y="2965133"/>
            <a:ext cx="629352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自監督預訓練：利用大規模未標記語音數據進行預訓練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82955" y="3346728"/>
            <a:ext cx="629352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多語言支持：擴展模型至更多語言的發音評估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1540" y="1663660"/>
            <a:ext cx="6293525" cy="377606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61540" y="5659874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潛在應用場景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561540" y="6222563"/>
            <a:ext cx="629352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語言學習平台：提供即時、精確的發音反饋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61540" y="6604159"/>
            <a:ext cx="629352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口語測試系統：實現自動化的語音能力評估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61540" y="6985754"/>
            <a:ext cx="629352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語音治療輔助：協助語言障礙患者進行發音訓練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61540" y="7367349"/>
            <a:ext cx="629352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多語言客服質檢：評估客服人員的語音表達品質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2025-06-29T01:02:48Z</dcterms:created>
  <dcterms:modified xsi:type="dcterms:W3CDTF">2025-06-29T01:02:48Z</dcterms:modified>
</cp:coreProperties>
</file>